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1" r:id="rId3"/>
    <p:sldId id="267" r:id="rId4"/>
    <p:sldId id="258" r:id="rId5"/>
    <p:sldId id="266" r:id="rId6"/>
    <p:sldId id="273" r:id="rId7"/>
    <p:sldId id="263" r:id="rId8"/>
    <p:sldId id="262" r:id="rId9"/>
    <p:sldId id="265" r:id="rId10"/>
    <p:sldId id="264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07A9-A78C-47A4-95E5-EC6DE7D4BDD8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3774-9CEE-4699-A753-AA119C77C0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3774-9CEE-4699-A753-AA119C77C01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D8C5-CD84-4186-9EF5-1C708A164FC0}" type="datetimeFigureOut">
              <a:rPr lang="cs-CZ" smtClean="0"/>
              <a:pPr/>
              <a:t>25.5.2016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FAA5-27B3-43EC-B938-84E023503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/>
          <a:lstStyle/>
          <a:p>
            <a:r>
              <a:rPr lang="cs-CZ" b="1" dirty="0" smtClean="0"/>
              <a:t>Afghánistán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71802" y="3929066"/>
            <a:ext cx="2643206" cy="13573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C:\Users\Koutas\Desktop\vlajka_afghanista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781447" cy="402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Nakupování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  V Afghánistánu nejsou supermarkety.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4414" y="3500437"/>
            <a:ext cx="2000264" cy="857257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              Zboží tu koupíte na ulici.</a:t>
            </a:r>
            <a:endParaRPr lang="cs-CZ" sz="1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2857495"/>
            <a:ext cx="2857520" cy="1428761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7170" name="Picture 2" descr="C:\Users\Koutas\Desktop\afghanistan-t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92706" cy="2643206"/>
          </a:xfrm>
          <a:prstGeom prst="rect">
            <a:avLst/>
          </a:prstGeom>
          <a:noFill/>
        </p:spPr>
      </p:pic>
      <p:pic>
        <p:nvPicPr>
          <p:cNvPr id="7171" name="Picture 3" descr="C:\Users\Koutas\Desktop\mark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857652" cy="266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Mešita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Lidé v Afghánistánu nechodí do kostela, ale do chrámu, kterému se říká mešita. Do mešity smí pouze muži, ženám není vstup povolen.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sz="2400" dirty="0" smtClean="0">
                <a:solidFill>
                  <a:srgbClr val="0070C0"/>
                </a:solidFill>
              </a:rPr>
              <a:t>Podívej </a:t>
            </a:r>
            <a:r>
              <a:rPr lang="cs-CZ" sz="2400" dirty="0" smtClean="0">
                <a:solidFill>
                  <a:srgbClr val="0070C0"/>
                </a:solidFill>
              </a:rPr>
              <a:t>se na obrázek mešity a zkus říct, jaký je rozdíl mezi kostelem a mešitou.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072198" y="2143116"/>
            <a:ext cx="1714512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/>
          </a:p>
        </p:txBody>
      </p:sp>
      <p:pic>
        <p:nvPicPr>
          <p:cNvPr id="13314" name="Picture 2" descr="C:\Users\Koutas\Desktop\Modrá meš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9112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Muslim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    Do mešity  se chodí modlit muslimové.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    Muslim je člověk, který  věří v boha Alláha.</a:t>
            </a:r>
          </a:p>
          <a:p>
            <a:pPr algn="ctr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Takto se modlí muslimové</a:t>
            </a:r>
            <a:endParaRPr lang="cs-CZ" dirty="0"/>
          </a:p>
        </p:txBody>
      </p:sp>
      <p:pic>
        <p:nvPicPr>
          <p:cNvPr id="14338" name="Picture 2" descr="C:\Users\Koutas\Desktop\musl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4105419" cy="273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5715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Afghánci mají jednu velkou zálibu a tou je pouštění draků.</a:t>
            </a:r>
            <a:endParaRPr lang="cs-CZ" sz="2700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71802" y="2285992"/>
            <a:ext cx="2357454" cy="500066"/>
          </a:xfrm>
        </p:spPr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60006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Proč ne, vždyť jsou tu kopce a vítr tu fouká stále.</a:t>
            </a:r>
            <a:endParaRPr lang="cs-CZ" sz="1800" dirty="0"/>
          </a:p>
        </p:txBody>
      </p:sp>
      <p:pic>
        <p:nvPicPr>
          <p:cNvPr id="15362" name="Picture 2" descr="C:\Users\Koutas\Desktop\adra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071986" cy="4007513"/>
          </a:xfrm>
          <a:prstGeom prst="rect">
            <a:avLst/>
          </a:prstGeom>
          <a:noFill/>
        </p:spPr>
      </p:pic>
      <p:pic>
        <p:nvPicPr>
          <p:cNvPr id="15363" name="Picture 3" descr="C:\Users\Koutas\Desktop\dra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2536"/>
            <a:ext cx="4214842" cy="303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                                      Afghánistán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000" b="1" dirty="0" smtClean="0"/>
              <a:t>je chudá hornatá země daleko od té naší. Lidé se tu živí hlavně zemědělstvím, </a:t>
            </a:r>
            <a:r>
              <a:rPr lang="cs-CZ" sz="2000" b="1" dirty="0" smtClean="0"/>
              <a:t>chovají krávy, ovce </a:t>
            </a:r>
            <a:r>
              <a:rPr lang="cs-CZ" sz="2000" b="1" dirty="0" smtClean="0"/>
              <a:t>a </a:t>
            </a:r>
            <a:r>
              <a:rPr lang="cs-CZ" sz="2000" b="1" dirty="0" smtClean="0"/>
              <a:t>kozy. </a:t>
            </a:r>
            <a:r>
              <a:rPr lang="cs-CZ" sz="2000" b="1" dirty="0" smtClean="0"/>
              <a:t>Žijí jinak, než lidé u nás.</a:t>
            </a:r>
            <a:endParaRPr lang="cs-CZ" sz="2000" b="1" dirty="0"/>
          </a:p>
        </p:txBody>
      </p:sp>
      <p:pic>
        <p:nvPicPr>
          <p:cNvPr id="4099" name="Picture 3" descr="C:\Users\Koutas\Desktop\pastev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006990" cy="2393063"/>
          </a:xfrm>
          <a:prstGeom prst="rect">
            <a:avLst/>
          </a:prstGeom>
          <a:noFill/>
        </p:spPr>
      </p:pic>
      <p:pic>
        <p:nvPicPr>
          <p:cNvPr id="4100" name="Picture 4" descr="C:\Users\Koutas\Desktop\ov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429132"/>
            <a:ext cx="3188041" cy="2114559"/>
          </a:xfrm>
          <a:prstGeom prst="rect">
            <a:avLst/>
          </a:prstGeom>
          <a:noFill/>
        </p:spPr>
      </p:pic>
      <p:pic>
        <p:nvPicPr>
          <p:cNvPr id="4101" name="Picture 5" descr="C:\Users\Koutas\Desktop\koz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3367095" cy="2244730"/>
          </a:xfrm>
          <a:prstGeom prst="rect">
            <a:avLst/>
          </a:prstGeom>
          <a:noFill/>
        </p:spPr>
      </p:pic>
      <p:pic>
        <p:nvPicPr>
          <p:cNvPr id="13" name="Picture 2" descr="C:\Users\Koutas\Desktop\Afghanistan_zeleninove-zahradky_Inek-5-858x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3786214" cy="211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Hlavní město Kábul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Přestože je Kábul velké město, většina domů nemá elektřinu, vodu ani kanalizaci. Pro vodu si chodí do studny, nemají ledničku ani televizi, </a:t>
            </a:r>
            <a:r>
              <a:rPr lang="cs-CZ" sz="2400" dirty="0" smtClean="0"/>
              <a:t>WC mají na dvorku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242" name="Picture 2" descr="C:\Users\Koutas\Desktop\kab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599671" cy="331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3600" b="1" dirty="0" smtClean="0"/>
              <a:t>Většina </a:t>
            </a:r>
            <a:r>
              <a:rPr lang="cs-CZ" sz="3600" b="1" dirty="0"/>
              <a:t>Afghánců bydlí v </a:t>
            </a:r>
            <a:r>
              <a:rPr lang="cs-CZ" sz="3600" b="1" dirty="0" smtClean="0"/>
              <a:t>domech</a:t>
            </a:r>
            <a:r>
              <a:rPr lang="cs-CZ" sz="3600" b="1" dirty="0"/>
              <a:t> </a:t>
            </a:r>
            <a:r>
              <a:rPr lang="cs-CZ" sz="3600" b="1" dirty="0" smtClean="0"/>
              <a:t>nebo </a:t>
            </a:r>
            <a:r>
              <a:rPr lang="cs-CZ" sz="3600" b="1" dirty="0"/>
              <a:t>chatrčích uplácaných z hlíny.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C:\Users\Koutas\Desktop\měs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30203" y="1600200"/>
            <a:ext cx="688359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774852"/>
          </a:xfrm>
        </p:spPr>
        <p:txBody>
          <a:bodyPr>
            <a:normAutofit fontScale="90000"/>
          </a:bodyPr>
          <a:lstStyle/>
          <a:p>
            <a:pPr algn="l"/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b="1" dirty="0" smtClean="0"/>
              <a:t>Místnosti nemají nábytek, žije se na zemi. Podlaha je vystlaná perskými koberci. Po </a:t>
            </a:r>
            <a:r>
              <a:rPr lang="cs-CZ" sz="2200" b="1" dirty="0"/>
              <a:t>kobercích se chodí bez bot. </a:t>
            </a:r>
            <a:r>
              <a:rPr lang="cs-CZ" sz="2200" b="1" dirty="0" smtClean="0"/>
              <a:t>V </a:t>
            </a:r>
            <a:r>
              <a:rPr lang="cs-CZ" sz="2200" b="1" dirty="0"/>
              <a:t>poloze </a:t>
            </a:r>
            <a:r>
              <a:rPr lang="cs-CZ" sz="2200" b="1" dirty="0" smtClean="0"/>
              <a:t>vsedě </a:t>
            </a:r>
            <a:r>
              <a:rPr lang="cs-CZ" sz="2200" b="1" dirty="0"/>
              <a:t>či na bobku dělají </a:t>
            </a:r>
            <a:r>
              <a:rPr lang="cs-CZ" sz="2200" b="1" dirty="0" smtClean="0"/>
              <a:t>Afghánci doma </a:t>
            </a:r>
            <a:r>
              <a:rPr lang="cs-CZ" sz="2200" b="1" dirty="0"/>
              <a:t>většinu činností. </a:t>
            </a:r>
            <a:r>
              <a:rPr lang="cs-CZ" sz="2200" b="1" dirty="0" smtClean="0"/>
              <a:t>Vsedě vaří i jí.</a:t>
            </a:r>
            <a:r>
              <a:rPr lang="cs-CZ" sz="2200" b="1" dirty="0"/>
              <a:t> Při jídle se sedí v jakémsi tureckém sedu s rukama opřenýma o kolena a trupem nahnutým nad ubrusem s jídlem. </a:t>
            </a:r>
            <a:r>
              <a:rPr lang="cs-CZ" sz="2200" b="1" dirty="0" smtClean="0"/>
              <a:t>Koberce jsou i na stěnách.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9218" name="Picture 2" descr="C:\Users\Koutas\Desktop\WEB215dec_Kopie_rodVEND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2786082" cy="2089562"/>
          </a:xfrm>
          <a:prstGeom prst="rect">
            <a:avLst/>
          </a:prstGeom>
          <a:noFill/>
        </p:spPr>
      </p:pic>
      <p:pic>
        <p:nvPicPr>
          <p:cNvPr id="9219" name="Picture 3" descr="C:\Users\Koutas\Desktop\WEB215dcb_Kopie_hg_hazariK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2781308" cy="2085981"/>
          </a:xfrm>
          <a:prstGeom prst="rect">
            <a:avLst/>
          </a:prstGeom>
          <a:noFill/>
        </p:spPr>
      </p:pic>
      <p:pic>
        <p:nvPicPr>
          <p:cNvPr id="9220" name="Picture 4" descr="C:\Users\Koutas\Desktop\WEB215dc5_Kopie_de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3116"/>
            <a:ext cx="2821011" cy="2115758"/>
          </a:xfrm>
          <a:prstGeom prst="rect">
            <a:avLst/>
          </a:prstGeom>
          <a:noFill/>
        </p:spPr>
      </p:pic>
      <p:pic>
        <p:nvPicPr>
          <p:cNvPr id="6" name="Picture 4" descr="C:\Users\Koutas\Desktop\obrazky.cz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3056559" cy="186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                                   Co jí Afghánci</a:t>
            </a:r>
            <a:br>
              <a:rPr lang="cs-CZ" sz="3200" b="1" dirty="0" smtClean="0"/>
            </a:br>
            <a:r>
              <a:rPr lang="cs-CZ" sz="2700" b="1" dirty="0" smtClean="0"/>
              <a:t>pokrmy z rýže, nekvašený chléb, zeleninu, skopové, jehněčí a kuřecí maso. Nejí vepřové maso, považují ho za nečisté.</a:t>
            </a:r>
            <a:endParaRPr lang="cs-CZ" sz="2700" b="1" dirty="0"/>
          </a:p>
        </p:txBody>
      </p:sp>
      <p:pic>
        <p:nvPicPr>
          <p:cNvPr id="5" name="Picture 2" descr="C:\Users\Koutas\Desktop\kuchyně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010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 Škola </a:t>
            </a:r>
            <a:br>
              <a:rPr lang="cs-CZ" b="1" dirty="0" smtClean="0"/>
            </a:br>
            <a:r>
              <a:rPr lang="cs-CZ" sz="2400" dirty="0" smtClean="0"/>
              <a:t> Afghánistán je chudá země. </a:t>
            </a:r>
            <a:r>
              <a:rPr lang="cs-CZ" sz="2700" b="0" dirty="0" smtClean="0"/>
              <a:t>Do školy chodí jen málo dětí. </a:t>
            </a: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Většina dětí musí pracovat.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b="0" dirty="0" smtClean="0"/>
              <a:t>    </a:t>
            </a:r>
          </a:p>
          <a:p>
            <a:pPr>
              <a:buNone/>
            </a:pPr>
            <a:r>
              <a:rPr lang="cs-CZ" b="0" dirty="0" smtClean="0"/>
              <a:t>    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I ve škole se sedí na zemi.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b="0" dirty="0" smtClean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b="0" dirty="0" smtClean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b="0" dirty="0" smtClean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b="0" dirty="0" smtClean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b="0" dirty="0" smtClean="0"/>
          </a:p>
          <a:p>
            <a:pPr>
              <a:buNone/>
            </a:pPr>
            <a:endParaRPr lang="cs-CZ" sz="1800" dirty="0"/>
          </a:p>
        </p:txBody>
      </p:sp>
      <p:pic>
        <p:nvPicPr>
          <p:cNvPr id="6147" name="Picture 3" descr="C:\Users\Koutas\Desktop\š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00306"/>
            <a:ext cx="4265006" cy="2834452"/>
          </a:xfrm>
          <a:prstGeom prst="rect">
            <a:avLst/>
          </a:prstGeom>
          <a:noFill/>
        </p:spPr>
      </p:pic>
      <p:pic>
        <p:nvPicPr>
          <p:cNvPr id="9" name="Picture 3" descr="C:\Users\Koutas\Desktop\ovčá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4214842" cy="280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Lidé se tu jinak oblékají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Muži musí mít vousy.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214414" y="3857627"/>
            <a:ext cx="2143140" cy="3571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Ženy musí chodit zahalené.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429256" y="3357561"/>
            <a:ext cx="1928826" cy="857257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5122" name="Picture 2" descr="C:\Users\Koutas\Desktop\chla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130319" cy="3000396"/>
          </a:xfrm>
          <a:prstGeom prst="rect">
            <a:avLst/>
          </a:prstGeom>
          <a:noFill/>
        </p:spPr>
      </p:pic>
      <p:pic>
        <p:nvPicPr>
          <p:cNvPr id="5123" name="Picture 3" descr="C:\Users\Koutas\Desktop\že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350785" cy="288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ěti nemají tolik oblečení jako ty naše.</a:t>
            </a:r>
            <a:endParaRPr lang="cs-CZ" sz="2400" dirty="0"/>
          </a:p>
        </p:txBody>
      </p:sp>
      <p:pic>
        <p:nvPicPr>
          <p:cNvPr id="13" name="Picture 3" descr="C:\Users\Koutas\Desktop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556" r="5556"/>
          <a:stretch>
            <a:fillRect/>
          </a:stretch>
        </p:blipFill>
        <p:spPr bwMode="auto">
          <a:xfrm>
            <a:off x="3143240" y="357166"/>
            <a:ext cx="5429287" cy="4071966"/>
          </a:xfrm>
          <a:prstGeom prst="rect">
            <a:avLst/>
          </a:prstGeom>
          <a:noFill/>
        </p:spPr>
      </p:pic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cs-CZ" sz="1800" b="1" dirty="0" smtClean="0">
                <a:solidFill>
                  <a:srgbClr val="0070C0"/>
                </a:solidFill>
              </a:rPr>
              <a:t>    J</a:t>
            </a:r>
            <a:r>
              <a:rPr lang="cs-CZ" sz="1800" b="1" dirty="0" smtClean="0">
                <a:solidFill>
                  <a:srgbClr val="0070C0"/>
                </a:solidFill>
              </a:rPr>
              <a:t>aký </a:t>
            </a:r>
            <a:r>
              <a:rPr lang="cs-CZ" sz="1800" b="1" dirty="0" smtClean="0">
                <a:solidFill>
                  <a:srgbClr val="0070C0"/>
                </a:solidFill>
              </a:rPr>
              <a:t>je rozdíl v oblékání u nás a v </a:t>
            </a:r>
            <a:r>
              <a:rPr lang="cs-CZ" sz="1800" b="1" dirty="0" smtClean="0">
                <a:solidFill>
                  <a:srgbClr val="0070C0"/>
                </a:solidFill>
              </a:rPr>
              <a:t>Afghánistánu?</a:t>
            </a:r>
            <a:endParaRPr lang="cs-CZ" sz="18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Koutas\Desktop\dět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1538" y="2285992"/>
            <a:ext cx="32861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194</Words>
  <Application>Microsoft Office PowerPoint</Application>
  <PresentationFormat>Předvádění na obrazovce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Afghánistán</vt:lpstr>
      <vt:lpstr>                                      Afghánistán  je chudá hornatá země daleko od té naší. Lidé se tu živí hlavně zemědělstvím, chovají krávy, ovce a kozy. Žijí jinak, než lidé u nás.</vt:lpstr>
      <vt:lpstr> Hlavní město Kábul </vt:lpstr>
      <vt:lpstr>  Většina Afghánců bydlí v domech nebo chatrčích uplácaných z hlíny. </vt:lpstr>
      <vt:lpstr>    Místnosti nemají nábytek, žije se na zemi. Podlaha je vystlaná perskými koberci. Po kobercích se chodí bez bot. V poloze vsedě či na bobku dělají Afghánci doma většinu činností. Vsedě vaří i jí. Při jídle se sedí v jakémsi tureckém sedu s rukama opřenýma o kolena a trupem nahnutým nad ubrusem s jídlem. Koberce jsou i na stěnách. </vt:lpstr>
      <vt:lpstr>                                   Co jí Afghánci pokrmy z rýže, nekvašený chléb, zeleninu, skopové, jehněčí a kuřecí maso. Nejí vepřové maso, považují ho za nečisté.</vt:lpstr>
      <vt:lpstr> Škola   Afghánistán je chudá země. Do školy chodí jen málo dětí. </vt:lpstr>
      <vt:lpstr>Lidé se tu jinak oblékají</vt:lpstr>
      <vt:lpstr>Děti nemají tolik oblečení jako ty naše.</vt:lpstr>
      <vt:lpstr>Nakupování</vt:lpstr>
      <vt:lpstr>Mešita</vt:lpstr>
      <vt:lpstr>Muslim</vt:lpstr>
      <vt:lpstr>  Afghánci mají jednu velkou zálibu a tou je pouštění draků.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Afghánistán</dc:title>
  <dc:creator>Koutas</dc:creator>
  <cp:lastModifiedBy>Koutas</cp:lastModifiedBy>
  <cp:revision>35</cp:revision>
  <dcterms:created xsi:type="dcterms:W3CDTF">2016-05-24T14:34:18Z</dcterms:created>
  <dcterms:modified xsi:type="dcterms:W3CDTF">2016-05-25T18:40:36Z</dcterms:modified>
</cp:coreProperties>
</file>